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59" r:id="rId4"/>
    <p:sldId id="257" r:id="rId5"/>
    <p:sldId id="261" r:id="rId6"/>
    <p:sldId id="258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E68A24-D374-44FB-B3AB-1704A59D6D0F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6889FF-B23E-4448-962F-5DCAD27844EC}" type="slidenum">
              <a:rPr lang="tr-TR" smtClean="0"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hyperlink" Target="http://www.google.com.tr/url?sa=i&amp;source=images&amp;cd=&amp;cad=rja&amp;docid=52zcGBJSBkMuZM&amp;tbnid=oOwVAjLk_ZB7mM:&amp;ved=0CAgQjRwwAA&amp;url=http://bilgihazine.blogcu.com/etiket/I%C5%9F%C4%B1k%20Filtresi%20nedi&amp;ei=rBchUerRDsmHtQaTxoDgBQ&amp;psig=AFQjCNHyNCJXYP1XKzAtyoEYrWYk_pFIiA&amp;ust=1361209644285681" TargetMode="External"/><Relationship Id="rId7" Type="http://schemas.openxmlformats.org/officeDocument/2006/relationships/hyperlink" Target="http://www.google.com.tr/url?sa=i&amp;source=images&amp;cd=&amp;cad=rja&amp;docid=k-mm0Sf4bQd-xM&amp;tbnid=f7UET-eGmUYEOM:&amp;ved=0CAgQjRwwAA&amp;url=http://www.cicicee.com/cocuk-sayfa.aspx?menuId=40&amp;sayfaId=7065&amp;ei=NxghUeXQIcXMswbYuICwCw&amp;psig=AFQjCNEjmfU2xv4Fa_t1Or47JKY9oRbgnQ&amp;ust=136120978358377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hyperlink" Target="http://www.google.com.tr/url?sa=i&amp;source=images&amp;cd=&amp;cad=rja&amp;docid=XQRKqJGaFl6RaM&amp;tbnid=aTBOPoQuRw3lLM:&amp;ved=0CAgQjRwwAA&amp;url=http://sinifogretmenininbahcesi.blogcu.com/isik-ve-ozellikleri/7053954&amp;ei=0xchUYjjOsPHtQaW-IDIDg&amp;psig=AFQjCNHRMsv4eg68mbK6Z1i22XpccWuzoA&amp;ust=1361209684068312" TargetMode="Externa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hyperlink" Target="http://www.google.com.tr/url?sa=i&amp;source=images&amp;cd=&amp;cad=rja&amp;docid=7AfLfNYKMY3B_M&amp;tbnid=25ug3jvFBA9FjM:&amp;ved=0CAgQjRwwAA&amp;url=http://www.buyutec.net/haber/665-Dogal-Ve-Yapay-Isik-Kaynaklari.html&amp;ei=nxghUbfvJsbLswbr64CACg&amp;psig=AFQjCNGcDKHTlKjhEaZ2g6cHdJOHfP6dnw&amp;ust=1361209887697332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8.png"/><Relationship Id="rId7" Type="http://schemas.openxmlformats.org/officeDocument/2006/relationships/hyperlink" Target="http://www.google.com.tr/url?sa=i&amp;source=images&amp;cd=&amp;cad=rja&amp;docid=k8USBTUyvVoIqM&amp;tbnid=ewOfUrcKPtBsiM:&amp;ved=0CAgQjRwwADgS&amp;url=http://fwmail.net/hayvanlar/ates-bocekleri-ve-isik/&amp;ei=HBkhUaX6LMnitQbVkICoCg&amp;psig=AFQjCNFxCVWt5QeTVA41e0EDUjbHDo5ZWg&amp;ust=1361210012809732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hyperlink" Target="http://www.google.com.tr/url?sa=i&amp;source=images&amp;cd=&amp;cad=rja&amp;docid=ZaY6tijyhAHy4M&amp;tbnid=qYM2zIyI_fjvPM:&amp;ved=0CAgQjRwwADgp&amp;url=http://grafikeriz.net/Grafiker/tag/eps-gunes/&amp;ei=0RghUY7tEMT0sganlYDAAg&amp;psig=AFQjCNG6K38ceEZtd7Q4gEdIlyh5z-zCTg&amp;ust=1361209937364585" TargetMode="External"/><Relationship Id="rId10" Type="http://schemas.openxmlformats.org/officeDocument/2006/relationships/image" Target="../media/image12.jpeg"/><Relationship Id="rId4" Type="http://schemas.openxmlformats.org/officeDocument/2006/relationships/image" Target="../media/image9.png"/><Relationship Id="rId9" Type="http://schemas.openxmlformats.org/officeDocument/2006/relationships/hyperlink" Target="http://www.google.com.tr/url?sa=i&amp;source=images&amp;cd=&amp;cad=rja&amp;docid=QSZq-V_uIexU3M&amp;tbnid=Zj6Z5lWtZDDPRM:&amp;ved=0CAgQjRwwADgS&amp;url=http://www.resimyukle.com/fener-baligi_1qix&amp;ei=iRkhUbKkGYzJsgbJz4GoDA&amp;psig=AFQjCNE0IS_tlsSxt_n_vESuV_F7Ccm3_Q&amp;ust=1361210121511520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source=images&amp;cd=&amp;cad=rja&amp;docid=RDcYLsFaWQDFQM&amp;tbnid=Ao-INEBT-MAzKM:&amp;ved=0CAgQjRwwAA&amp;url=http%3A%2F%2Fwww.varbak.com%2Fresmi%2Fme%25C5%259Fale&amp;ei=DEkhUdT4HIKZtAaytoHgDw&amp;psig=AFQjCNFcglYZJ9RxXQO9D3LvanjWe8YIZA&amp;ust=1361222284522959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source=images&amp;cd=&amp;cad=rja&amp;docid=L_DbZkX0cTjBWM&amp;tbnid=v6eVLXaN5BG5FM:&amp;ved=0CAgQjRwwADgX&amp;url=http%3A%2F%2Fwww.elektroteknikmedikal.com%2Findex.php%3Furun%3D642&amp;ei=qUghUaW0BISstAa91ICYBQ&amp;psig=AFQjCNGy9IfQaiI2HVAlwQ4Qx8SlzcXm3A&amp;ust=1361222185131029" TargetMode="Externa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0" Type="http://schemas.openxmlformats.org/officeDocument/2006/relationships/hyperlink" Target="http://www.google.com.tr/url?sa=i&amp;source=images&amp;cd=&amp;cad=rja&amp;docid=2E9Q0kn7_iQ-QM&amp;tbnid=wo09vbmXR2sAzM:&amp;ved=0CAgQjRwwAA&amp;url=http%3A%2F%2Fwww.bilgiler.co%2Fates-oksijenle-yanar-ancak-neden-mum-ufleyince-soner%2F&amp;ei=WEkhUevFLMbLswbr64CACg&amp;psig=AFQjCNFZZQvjwH-3oQk-xDNJ4VQI_exdPQ&amp;ust=1361222360794170" TargetMode="External"/><Relationship Id="rId4" Type="http://schemas.openxmlformats.org/officeDocument/2006/relationships/hyperlink" Target="http://www.google.com.tr/url?sa=i&amp;source=images&amp;cd=&amp;cad=rja&amp;docid=qTUrWa5u3gbzBM&amp;tbnid=L4t2D9V8tnI7iM:&amp;ved=0CAgQjRwwAA&amp;url=http%3A%2F%2Fwww.aykiridogrular.com%2Fhaber-588-Floresan-Lamba-Neden-Daha-Cok-Elektrik-Tasarrufu-Saglar.html&amp;ei=bEghUZXkN8bKswaK54H4BQ&amp;psig=AFQjCNEwYIEwCZUOsq-pMSd9yVz6uf4B6Q&amp;ust=1361222124964075" TargetMode="External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source=images&amp;cd=&amp;cad=rja&amp;docid=AV32l6F90R-GqM&amp;tbnid=fSVp0pZls8gwWM:&amp;ved=0CAgQjRwwADgU&amp;url=http%3A%2F%2Fwww.ilkimoz.com.tr%2Fyazi.asp%3Fid%3D124&amp;ei=XkohUbOBKI6Lswa4kIHYCw&amp;psig=AFQjCNHk-V2eJHbheKHLo-iV2EwXu4KC4Q&amp;ust=1361222622712698" TargetMode="External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source=images&amp;cd=&amp;cad=rja&amp;docid=pxCl1uY4w7cmSM&amp;tbnid=5Q7ETiWNn32asM:&amp;ved=0CAgQjRwwAA&amp;url=http%3A%2F%2Fwww.pilfener.com%2Fasp%2Fproduct%2F120%2FLexus-LX-150-El-Tipi-Isildak&amp;ei=EUohUYCQLseDtAacloDwBw&amp;psig=AFQjCNFDfeiQimMIhIuZb8VN04wqQ-LLJg&amp;ust=1361222545816084" TargetMode="External"/><Relationship Id="rId11" Type="http://schemas.openxmlformats.org/officeDocument/2006/relationships/image" Target="../media/image24.jpeg"/><Relationship Id="rId5" Type="http://schemas.openxmlformats.org/officeDocument/2006/relationships/image" Target="../media/image21.jpeg"/><Relationship Id="rId10" Type="http://schemas.openxmlformats.org/officeDocument/2006/relationships/hyperlink" Target="http://www.google.com.tr/url?sa=i&amp;source=images&amp;cd=&amp;cad=rja&amp;docid=UN9mWslHimJ0oM&amp;tbnid=WGidUoArp6DjsM:&amp;ved=0CAgQjRwwAA&amp;url=http%3A%2F%2Fwww.gecemlighting.com%2Findex.php%3Fsayfa%3Durunler%26kategori_id%3D44%26urun_id%3D320&amp;ei=0EohUez5PMTctAbx0ID4Bw&amp;psig=AFQjCNHaRuIriXdFt2DgJa2qs5tuOaEC-w&amp;ust=1361222737077582" TargetMode="External"/><Relationship Id="rId4" Type="http://schemas.openxmlformats.org/officeDocument/2006/relationships/hyperlink" Target="http://www.google.com.tr/url?sa=i&amp;source=images&amp;cd=&amp;cad=rja&amp;docid=TU8rfGISQ59GvM&amp;tbnid=GOhjQLlyY2CguM:&amp;ved=0CAgQjRwwAA&amp;url=http%3A%2F%2Ffenanlatiyoruz.blogspot.com%2F&amp;ei=vkkhUbDYE8XcswaatYCoBQ&amp;psig=AFQjCNEZAxtxiJpu6KGros-BWfmylYu_ig&amp;ust=1361222462410585" TargetMode="External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59632" y="980728"/>
            <a:ext cx="7272808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FF00"/>
                </a:solidFill>
              </a:rPr>
              <a:t>GAZİ MUSTAFA KEMAL İLKÖĞRETİM OKULU</a:t>
            </a:r>
          </a:p>
          <a:p>
            <a:pPr algn="ctr"/>
            <a:endParaRPr lang="tr-TR" sz="2400" b="1" dirty="0" smtClean="0">
              <a:solidFill>
                <a:srgbClr val="FFFF00"/>
              </a:solidFill>
            </a:endParaRPr>
          </a:p>
          <a:p>
            <a:pPr algn="ctr"/>
            <a:endParaRPr lang="tr-TR" sz="2400" b="1" dirty="0">
              <a:solidFill>
                <a:srgbClr val="FFFF00"/>
              </a:solidFill>
            </a:endParaRPr>
          </a:p>
          <a:p>
            <a:pPr algn="ctr"/>
            <a:r>
              <a:rPr lang="tr-TR" sz="2400" b="1" dirty="0" smtClean="0">
                <a:solidFill>
                  <a:srgbClr val="FFFF00"/>
                </a:solidFill>
              </a:rPr>
              <a:t>FEN VE TEKNOLOJİ DERSİ</a:t>
            </a:r>
          </a:p>
          <a:p>
            <a:pPr algn="ctr"/>
            <a:endParaRPr lang="tr-TR" sz="2400" b="1" dirty="0" smtClean="0">
              <a:solidFill>
                <a:srgbClr val="FFFF00"/>
              </a:solidFill>
            </a:endParaRPr>
          </a:p>
          <a:p>
            <a:pPr algn="ctr"/>
            <a:endParaRPr lang="tr-TR" sz="2400" b="1" dirty="0">
              <a:solidFill>
                <a:srgbClr val="FFFF00"/>
              </a:solidFill>
            </a:endParaRPr>
          </a:p>
          <a:p>
            <a:pPr algn="ctr"/>
            <a:r>
              <a:rPr lang="tr-TR" sz="2400" b="1" dirty="0" smtClean="0">
                <a:solidFill>
                  <a:srgbClr val="FFFF00"/>
                </a:solidFill>
              </a:rPr>
              <a:t>IŞIK KAYNAKLARI</a:t>
            </a:r>
          </a:p>
          <a:p>
            <a:pPr algn="ctr"/>
            <a:endParaRPr lang="tr-TR" b="1" dirty="0" smtClean="0">
              <a:solidFill>
                <a:srgbClr val="FFFF00"/>
              </a:solidFill>
            </a:endParaRPr>
          </a:p>
          <a:p>
            <a:pPr algn="ctr"/>
            <a:endParaRPr lang="tr-TR" b="1" dirty="0">
              <a:solidFill>
                <a:srgbClr val="FFFF00"/>
              </a:solidFill>
            </a:endParaRPr>
          </a:p>
          <a:p>
            <a:pPr algn="ctr"/>
            <a:endParaRPr lang="tr-TR" b="1" dirty="0" smtClean="0">
              <a:solidFill>
                <a:srgbClr val="FFFF00"/>
              </a:solidFill>
            </a:endParaRPr>
          </a:p>
          <a:p>
            <a:pPr algn="ctr"/>
            <a:endParaRPr lang="tr-TR" b="1" dirty="0">
              <a:solidFill>
                <a:srgbClr val="FFFF00"/>
              </a:solidFill>
            </a:endParaRPr>
          </a:p>
          <a:p>
            <a:pPr algn="ctr"/>
            <a:endParaRPr lang="tr-TR" b="1" dirty="0">
              <a:solidFill>
                <a:srgbClr val="FFFF00"/>
              </a:solidFill>
            </a:endParaRPr>
          </a:p>
          <a:p>
            <a:pPr algn="ctr"/>
            <a:r>
              <a:rPr lang="tr-TR" sz="2800" b="1" dirty="0" smtClean="0">
                <a:solidFill>
                  <a:srgbClr val="FFFF00"/>
                </a:solidFill>
              </a:rPr>
              <a:t>YUSUF ERKAM TANRIÖVEN</a:t>
            </a:r>
          </a:p>
          <a:p>
            <a:pPr algn="ctr"/>
            <a:r>
              <a:rPr lang="tr-TR" sz="2800" b="1" dirty="0" smtClean="0">
                <a:solidFill>
                  <a:srgbClr val="FFFF00"/>
                </a:solidFill>
              </a:rPr>
              <a:t>4B/96</a:t>
            </a:r>
            <a:endParaRPr lang="tr-TR" sz="2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04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7240609" cy="26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data:image/jpeg;base64,/9j/4AAQSkZJRgABAQAAAQABAAD/2wCEAAkGBhQSEBQUEhQVFRQVFRQUFRUVFBcYFRcVFRUWFRQUFRUYHCYeFxkjGRUUHy8gJCcpLCwsFR4xNTAqNSYrLCkBCQoKDgwOGg8PGiwkHyQsLCwpLCwsLCwvLCwsLCwsLCwsLCwsLCwpLCwsLCwqLCwsLCwsLCwsLC0sLCwpLCwsLP/AABEIANoA5wMBIgACEQEDEQH/xAAbAAACAgMBAAAAAAAAAAAAAAADBAECAAUGB//EADcQAAEDAwIEAwgBBAMAAwEAAAEAAhEDITESQQQFUWEicYEGEzKRobHB8EJS0eHxFCNigpKyFf/EABoBAAIDAQEAAAAAAAAAAAAAAAIDAQQFAAb/xAAoEQACAgICAgICAgIDAAAAAAAAAQIRAyEEEjFBIlETYRQyccEFoeH/2gAMAwEAAhEDEQA/APFQrAKFYBLZdijAFYBYArAIGx8YmAKwCwBXDUNj4xIhSGqwarhqFsfHHZTSs0IwYrCmg7D1hsX0KNKa90qmku7kvjsW0rNKP7tYKansL/CxctWaUc01Hu1PYF4WA0qC1H92oLFPYB4hfSoLUYtUFqKxLxgSFUtRi1VLUViZYwJaqkIxaqFqNMryxgYUFFLVQtRWIlEooVioKkWzAVihYpIGoVgFgCsAktmlFGBXAUAK4CBssRiYArgKQ1EaxLbLcMZVrURrVZrEdlJLci9jwtg2sRmUkzQ4Ilb7lfs+XQYhv9RsFUy54wVtmhDEo+TQs5e47KzuUu2E+S9D4bkFJgvLz8mpmrwzQIgCegH4WZL/AJKn8UT2g9Uebj2dqn+MeZARm+ytT/z8z+Au04vhokDMdMhIV+IcLEEeQ3RR5uSfiglCL9HNu9lX/wBTPn/hUd7KVdtLrTZ37ddTwr5u4Yt2HojOotAkCJva+ehXfzMqdEPHD6OJr+ztVguw+l/stdV4Qg3BHmvRmVoiYtm1r/f/AArPpMcP+xrH7A29EyPPnH+yAlggzzB1FUNJd1x3sq1x8Et+rf7rR8d7P1KfxN9dir2PmY5+GVZcO/BoDTVHMT76CC+krimVMnGaEixUc1MuYhuYmqRQniFnNVHNTDmoZCYmUp4wBCqUVzVQhMTKco0DWKSFKIVQ4ArALAFYBVmzZjEkBXaFgCI1qBstwgWa1GYxQxqc4ejJVecqNXBispToStvy/lBcbCd1seUcjLyLYuTsB3XUUuEDBpa20fEcn96LJ5PN66j5L3xhpGs4HlTGiSySIucegW0okRf/AOow3pbqprMmGyQSM4m+EKtQ6yS36gfuFkym57kDdh215kCeswPoOqgPOuBPwztpj0GcoTWAWtBub/CBuqV+KAGmxII0iJzsOhQqP0RX0HY06hENIBsHT5b28kq7AsXOkyPPdFNVwk4gXiBfsd1Rr2NAOCWzqcRBMYMokStAK9NwkeEzg7T0BAtlIUOJIy50SBpyBtOFumifFAcD8NxAHaM36qnE0iXzDWk2It4h5FMjkXhhKQpxDnB0iIM4iehtCJSrUyQBZ0RgR2n1U1OCIaJgCD5xNjHVL8BwjT3h032jr0z9FPxcSdUN0uYNAlxvOWiPnCYq0Q7cQ63QEeRSXC8E3UCHFuSDb5R0TgsADMRtn5HtlLkkn8QH50aHmXswCCWZnG3p/Zcrx3AFjiCLr0sVwbC9txmcZWu5tyYVM5Iseh6HsrnH5koOp+Cb7akeavpID6a3nMOVupuIIwtbUpLex5VJWinm430IOYhOanX00B7FZjIyMuGhRzUNzUy5qE5qcmZuTGAIUqxasR2VXEbAV2hVaERoVds2oRLNCMxqq1qYpMSZM0cOOy9Kmuh5JyovcB9eyS5ZwJcRAkrv+U8vFJkW1HPWdgsjmcnoqXk09Y4huFoNphobaOhEnzTHE0oEm4BEADaN/qUvVfHaDeN91juJIbEXIF5ySbfdYe35EtNuwdV3hJuZMAmZtbzgIYlrjcxF2xJnE9kX/jiJeZcDNj1Hwz13QZaIcZwBM2v0/d1I1UZWoybDxbuwIO3mguZeTmcm2xgBM1KpDNNpNwCRm+481V4cW7AjTFp+cW9USZKdCtUuEgG0DYZEJcOOCZJM+Ilw+XyWz4imZI07QNLt4vHZItpXIAIcNjY3ye6ZGWgk0xn+kENkgeICBfaPRZVEVI1Gx/8AiQegO/ZV4Wj4hIuyYx/tVrNg2EXMTtfA+iHV0R7CGlqFtQg3mLzvMqKnBGYbmRFhB9UOg7e4IyD2zvg9OyM2uQWjUQ1xII2aNj5Ltp6OdrwY2QHWJtIjE+Y6wpp1A46ZxB/9T32iPuj8VU+E6muPVmDtjfCAGgi5bqNgCDYk2PkhBTtWXrENbJsAS0iJGNp3UsrXEXacRfzyqvZLg44FrRBP7uruoyW7XtBgSI+SHR3+RfmPLG1WwRDr6T+CuH5rwOgm0QvRazLwZB6gd+61vOOUNrCSfEJva/cq1xeT+N1LwTCXpnmlRiXexbrmXLzTcQQtZUYvR45qStFXPh9iTmoLgmntQHhWosxs2MXcFiu4KE5MzpQ2MNCK0KjQjMaq8mbGKISm1PcLRkpak1b7lXDKnmn1VmzghSs6H2d5ZpGsyYwJP7st/UqkAkWMf7/Cvw/C6KTGzFpPcnb7/JCp1zJAvMTMWJt+F5nLNzm2wXLu7BcQToJidIGMiTJJUUCQXOFxYBvWMHtunONaDTIFhJGRBvP72C0Ta5Y8XsDufpZdGNqkFD5RZsiDNwBvBj1n92QKjQ4lrhAyADJgYFk03U5rSWBuqbnpEg/ZU4bi7SNJ2Ntybx80CtEpv0RRpyDN4IgkDMCYKw0QSTqIiDEW9DiEwRMRE7Wze6FVqEOkSAesbC9lCbshOyKcuOmY3sOm3Uf5Q+IGkuaZLps4YvgJvh6bPeWcSQN9yfws49zmlrnGAcQLSbHAzCJEdvlQL3UkC3iAM7A+WZkJA0zqEiQJkAgTJtANwmeLAbHiJyYANwbZPVW4RjiPgBBm7p+4+6laVhp0rFKMEyBJHWZEYE7lBDj7wamaA7vJt0Gfkt0zgyXkaYLosfpBSnM+BcYwHNsCckDoUUZq9nLIm6BUKzQ3Ti8icw3oqmk4Q6ZJvO1t7o7OXgAOeDJyes7ttt+U09jQ1jSAXRGoO8J2HrZQ9eCHNJ6NYKT29CDftv8A3TjarTBcIPhFjb1myAyiXGJIIPhGxH8h+9E0/gyBY5MHse6iTsmTXsYNOSSMg2E2NsD0WQ3VERMWPe0z6JfhjDiCcG2xB6dINlsabWmAMZv+PWEFeivN9TjvaTl8OLSLHB6LieIpQSF67zjg2VGgGZbESvO+f8BoqO85+a2OFmX9CxCX5IbObqMS72p6q1LPatuDMzkYxRwWK7mqU9MypQ2EYEemEFgTNMJEmauCI5wlKSux9m+Dl4P9I1HyAXL8ubdegezFEaXE9gD9f7LH5s3VGrN9YG6bTB0nAznJJ6eY+yVq8tJLyTgE53HTsFsKgECRsYdtYS63qEB1WbkAE+GTaw3AWQ0kZ8Jy8oT4WoBLHtm8k39Cl+I5UwmWmROTiVj6wNRxBgwITjXNGkPMjILRbaR9RdDb9Fl3F2hNnDFjjADoEwcwbdPNBaYdBeDe4EAAm4+6cc4zcfyMXvifv9kCtw5aNekOhwItYk5Ehcneg1L7LM4otb8WouIAH4TTqDCGnWC4l0jZtvr/ALSVKu4gPaAHAgQL4m8eRHyVqfEeFztURYmNznbzXVRDi/Wg/A0HFwuGxg3gwJN4VeOqAlwBENM6R95WP48MhrJMt0yLgk7mUpxThAp02mTBfibC4/OVKRCTcrZNbihUc0CAIAHQxGeq63lNBtVrQIGkeEyes2XF8opeMWnUHWJiI/cLoODrvpvaymJJwBm3l806ElCatWhPLh2j1i6aOx4zkzDTY7TBbEx3suV9oeXvpvwSPK8dV0vLuMLmxUd8YIGmTBsQY6yi8z4R7qTv+zUWDMQe7SRutnkYMfIx9oLdfr1/4YHHzzwZEpuzzekXPhpO5gk47O2IusFYgxGp2vS6QCIHQ+f4RuM4QQ4T4g5swZ8J+/8AhLU/C5zXSNXSYtGRCwT1CaltBvfGBOfHI2iZBA2Kb4d2lniBN2jM2PX6W7JRsVNV/C0ZNp7+d1jmn4cxEycQJP4Q+AXFPQ5VpWd4e/TVIlC4SqQ4AfDgA9bq9LiQQIJ3DbX+HcdIRK4I0lkTImIi4ifyhFePix19LW2LT16dv3ouF9peB3Obj5YXZcFVlxDhcXkDG09xdab2l4HxOOxuLdlaxSqSmdx31m4HmnEU4JSlRq2/MqEErWPavRY5WrG54WJPCxFcxYrKZkSx7KsTNJLsTNNBMt8dbN1yht16JycBtCY/l8pESvPOUnHmu/5fUii0dSYuY7LA5zpl/MrjQ6zi3EkCwFhOwPntlVrtOqTHw4OCQBeNgqv4oES43m/eLR+9UGvYat7iSLE4I+x+SzLK8Y7+gbCASYubyRaSZgekKOILhTkiTMRN+whWp8SDaCCGkETnVk/Qq9QNMNH8QCXHMjAHbCn3sb4YE8Zr1ATIloNwROc46IJrua5sQRIBaf4wP0olN5LDoB1F0PJNzBzf0UkBjtToJP8AI/SyLSYSpaMYwNDdIMgmTsTkW38lQMcDrnXqIJGkmLdMZH0ROaEltmluDAkAye9vULKFeHEAaSYFpIE4zk2hd6s5W1ZUgAuN+gEDJzboqcE3RUmN4zv3Vm8LALrEExG/9U5R65JHh0ifU+Xf/Ci60dfo2J4EsALQ3UbETgm5vsqNqtYfeADwHLYzH1Qdbw4h/wALmkEnbwza5O61bqIDok7ObA3PdFq9CIY3L+zO59m+atNOodUOJDh1vkjstY7m9Vz3m+mxfJsRgE91qKVINY0ydUnU3o0yJOytVeAfDDogXdnuALp0+TNxjC/H7K8eLBTlJK7/AOgVfjBeAQSTebC8gAoT+I8QGoONtoItcHr0R61a+lukQHHw7GZABVeJaBJdfAi1jHX1VbRdjX0W4ejqLgSGkw6CLDpb9sjcQR7wReR4rbERPnBQDxBe/TotBvhxgTk4AUPpQ9tiJJgNjbFxY5Ug1vf0X4LgQRqmDPhF4iDHlhMNAAOmHGYLTIvtH1+Sw1tNIyGySPMDrCX99pnfUR6BvfeZKgH5TbNhJc8EdInvbw/UhKc7ZLext8lejxQ2sQD1mSZA7qvMnywYIMm3kJH0RXoXCLWRHCcx4bK56vTgrsuYUB0XL8xpQVt8XJao0WrRqagWK1QLFqJmVOOxemmqSVYmqS6ZHGNvy9egcnbqoNBw0/OV57y98Fd37PcQXUnNA3g+oCwuetGll/qO1IHhAJvvHQf5WVKw+EuzLr2yRjui13SbDe8xIIsR9FWlhzdM2EHpJm8/jqsr2IvViDH+KSIcCJMZBO30+qKHTUIA8Mi24zYz3KaPLyBFr+E3Bh0khDqtFNjjI1agLbHp26o/IXeL8CrqMTdxEyQdhMXCyvV8GxO3WM3V61TUIBOu2RkyTnyhP8JyovZrbEtIGk51ReB0spSbJlNRVyE315Z4hIBF52NsboNHh3APJaNOCJwQOndOcZyx/hLm4hgt0vf92SlSuQ/+RItMQHTsQey79HRaa+IflbWugx8IM4FotJ6ycob6uJaJAJhpJiPhM+qtTa7S4ua6JcGiIi8yThRwlOpqs22QXbh1hM9VFEatuxynUdpgthomRquQQCbnyGEuziWlwlgAIO0wJFvNEdxwbUEtLg218XFxOJk57JerWa2lA8Mkz64z9woBjH9eSeI4h3vDJB0w0GLkbev9ljnCQ0WJbIsLHre/12RKwBLWjUbAESLOHfzVOKohjTeXA5EHHQrg1WkBocPcSZkwTa02EdYOyYdA0udqJaYEW1H/AHCtQ8MiQ2W6iciY6+e3dK1ap1NcYLWkGwsSb9Vy2zv7MtwvHRLnTqOqwmRN4M4mSi8g473nEs1tDWyckkSPsUGrxrHE+EEnDRIi2Z3W49n/AGYNUh4AzObAxZPxQcpJRjb9Cs0oQxuU9aNtV5TSDC4tc55aXdWZgOEfbuuZ43hby215aATBBH3XZcw5SKYhryC1txNjI2HnK5auJfaSGjfEjaPRM5cPxtKkilwsrlb7WDDBoMCbkl0QTOFL6f8A1NPXUpPCkiZkAYkbwtyaDf8Ai0xpBIaXfMk/ZVoY3NS/S/2WcmVQr3v/AEcLzAxK5bmYXYc6IErh+YVpctLhb2aCerNdUWKHuWLaRQm1YqwpqkUkxyZpuTJoq8eZt+BI3Xb+ytYAubsQB9O68+4epC6nkPH6HA+SyOZjbjo12u8DualNsxMB2Y8rgd0FnDuGotNpBLuogyfmhV3XaNnAERsVPvRe9oJ6xb9+aw7Kii0jOI4sYOGiTaJJubx6CVpzUcQXEEB0QQMHcxsmeJpGD4v6YOZbAz9PmqcG1wkTkGJ6DII2tCYmqssQiorQzwJLS06b7O3IH5Xovs9WoilfSHGCQYDujTG5yvMW8fpm1rQD07Iw9o3F0skENgnNhCs8XNLBk79bKfM4j5K63R6dXp0XmHNaGgkm8HG423+S879o6oNVzWNgDVbMXtcXVuI5oXCZ04JDjM2k3/C1nEcUSajnAAjETeRaw/bo+Ryfz+IpC+Fw5YHbdhGVi0hmoOtqkmR/VDQfqUZ/HE5JGr+NrNjwntdK0KILWEi7b52mfQoLmsmWt8JJkkz4sgCOpVSkzR6qza6HOGlo2DnF2JaJiFFTl4cdRIMQNP8A6Exjp+UPhqxLNUEZafFa5xG6Zp02lzWlwDSTDo72A65S/GhTuIqKehpdJ1yB88ADoCr0+Lc1j2ENl5F8mQc9W5Vq7WB4AzEROROYGLJV7PFJHhBMkxPaOy5PYaSktjLwQ5rbRgnfUOue6oKEfx8M36EDyQqfGEkiC4QSSAL9NsQhjiC1rS2zbgzIF8mF3Vk0wjK7GkRvFs7ZXScj51oa5odp1Xx0Gx2/yuZdU1NBa8OIdfrb8f2TX/8ASgTYyGh1sYBvOSmQlLHJSj5E58Kyx6tG+43mbrFpkYMGT+3CWqUw6XSDJsPS3qkaFYSTcCYvFouLjeUZ1aTAxny6+v8AhDPI57kV1h6aiHojwAbuGkkWyf7Qs5lzsMBA+ENDR6RKGA5p1bMGojaYgD96LlOb8x2G8o8fZ/FDMeFZJW9geacU18w4etlyXHZyjcdxBla2o9bnGw9EXMklFUDqOWID3LFoqJjzy7AscmKbko1yMxyZJFTDOh6m9bLhuIgZWnpuTVN6qZIWbmDJaPTuU8Z73h2ExLRHnt/dMcQ8tgxkRHp/b7rjfZ3mJY4XOnBHbr5hdk9pLQc5jyiR+F5rkYvx5P0Ncer/AECDtoyBIHbuewj0QOIY4kuGRJnrHUeScqag7YZg7i3ZK1ZMExqmSSfTbYpMWShWq5z2TA8LsWn5/hIPrQ8QIzr6Geney2FfhxrJZN3CwvcZkfMKxptcMXN3TEACcAd1ZjJJBplOFeHtP8om2DB6HqEe+nxFosDBB1WgW+9+qWpcLJsBIHlqAN/VOilqcALwMSDYRneUuVXohgXNJJcGghwhwH+P2ynRBEn+VhEWyEIsYHANLmzOoTvNhGwQuKoVNXxg7xgx1MqUr1ZxsZDcxbxReT3KBV4oubLTh0gEYJO3ZDp0wSQS+dMbXEXExMI9GqLNEQciBNrTKCqOoX4UhtQuJOqCRIF5Ow6ymmcP7zVONzJ9AP8A1myNSotEjwxJIdmDhomMpf3YlrdRkS6NjfP3XOV7Bu/AanQaHfygN747KC0PbYQQ4QCMz2RCNIiCYJAv18lQE6ibAYtbsfPdLv2R5C16Gs+ERd0kMMjyWe8DTBjxQ0GBGMwqisRudM567x2AS/EMa7wgz8JM2uBGBtupW/JCT8DTDDSAbSAJ3I/GUXhjcE7gwP8AHmluGYJGoeYm95hM1azWA1MFoMXGdo/dkPukDP6I55xzWN93i0u89vlK4XmfFCUbmfNiXEkySVoOJ4jUtnjcdp2xuOCxxopxNaUlUciVCl3la8I0UuRksG8qFVxWKwkZMpbANKK1yXBRAUxop45jTHJmm9IscjsekSiamHLRteE4nSV3Xs5zb3jRTcRYeGd94nr0XnFN62fA8bpOYWbyuOskTZhJZI0ekVjAuTF/Q/sJXiasghpBI0/eTH0MJflfNm1maXnxR8wPym3OOkSD3tBPT8rA6ODqXklKvJFLdpB+Kc3IMz8jcJM0Sw+G84cCesnOE6xwFrk6jBvAaeo+aE8eO8ybasgEdCDvCKLpkoDpeA1wkSZMEXb185Vmw1w92LkbzjE4/ZVuKPTUQMmDEYv9FHCMDWHU+TcAdux/cIvVklG8AWElwZcXBN/Se/dTUrTiDEfFf1jcLKwLobOmxuIvP3CE2gS4WGkWnrbcBT53In/I3QDdLXE/9m4Ajy9MIdTiW6rkWMX6d4PVCdVluBA6GDbaMwoqUXEY84GZ3j9wo6q7Z1F3kiodQhpuB1v/APlUdUcHSRhwaIG2SPmQodTeb3mwxEeaL/x86iATMWkjF52U6Rxd41QMAY7nt5IrDkkwLZ6jpCC1gaWt1gFsG8nub2t/ZQ5pPRxkHsM3jqgoga4GoLl7S6xi+TKHSbYjTkmfKZufVDoGIbeM9z1PYJs1dTiRjvGIj0Qy0C1TI1WvEt3HkuW57zmTDSdI+p6prnnO7FjCI3IGT27LkeIqyVo8PjX85BL4q2RXrSUu56hz0JzltRjRTy5iznITyoLkNzk5IoZMllXKVRxWJqRQlLYsCrtcggq4Ka0Z8Jh2uRWuSzXIjXJbRdx5BtlRMU6iRa5FY9JlE08Oejb8LxhaQRsu25Hzn3zS10amwQdyO685ZUTVDiS0yDBWdyeKsq/Zqwyqa2elXJIixNr47W8ld1OdUxFwetxYSuS5b7UuafH4habCV0FHmzKo8BknLcEfvVYuXj5Mb2tfY2g4bqEFxsQYPeBMqDT8Q05E2tPcGLRdUD9LjAdi8KrOIYLlrgZMwbi0GOyCn6OLGhpDnEkWxaSfxIQ6eIcCBtkGdgLIhrCLhxn+oTI6yRYypqO8BkRrgjMjqp37JKVG6TEmDs4ZG8ER8kxTpCDkEQfFmDgA7BJV+KcL7THTG6K/jW6QAbuzEi+4LlzjJo7ZLmX1CBHQmN4zb/SvS2k6iB4hNu0FLcVVGC/wtDZF7neyg1HZHpIyOwwAi6to4c06iCZiMSBfe6x9IO1GXd5N+piyHw3DPfJfFt++6zj+bspjTOqNhEepQU26jsj3SCNptaAS6BknPkCStFznnli1thv1PZJ8z56X5OMAYHotHW4mcrR4/Ed9pk6W2ZXrylXvWPeguctiMSjmzGOchErHOVCU5IzZ5DHFUJWEqhKYkVJzIJWKpKxHRVchYFXBQgrAppQUqDNcrhyACrgoWixCYwHK7XpcOVw5LcS3DKMtqIraqTDlcPS3EuQztDrayPS4wjBI8itaHq4elvGi5DlNHS8H7UVGwHQ4DrmOkracL7UUyIcC289QOsdFxIqK7aypz4WOXotw5f2ehUOc0yTFRuIE/SxRKPFEu1AgnsQZkb3Xnbayu3iiMGFXf/Hr0xq5MGelN4qzsSRBK19ct/kWfNoH3XC/8o9VX36iPAr2T/Igjuhzei2ZcL2gYjOUhxXtYP4tJPV3byXJGsqmonR4ME7excuWvRuuN9oqlTJgD+LbD5bpN3Gk7rXF6j3itRwRiqSE/wAxjrqyE6ol/eKDUTFAXLk9gjnobnKpcqFyYolOeUklUJWFyoSmJFWUySVQlYSqkokitKRBKxVJWI6K7kAUqApCYVCQVcFDV2BCMiywcrhyErqGNjJhQ5WDkMKwQNFiMmEDlYOQgrBA0PjJhA5W1oYUhRQ5SYQOUh6GsCig1NhNajUqLFFE92XLlGpVUKaIc2W1KNShQVNC3Jk6lGtVUKaAc2W1KC5VKgqaFuTJ1KpcsKqUVCpSMJVSVKo5EkIkzCVigKUQs//Z"/>
          <p:cNvSpPr>
            <a:spLocks noChangeAspect="1" noChangeArrowheads="1"/>
          </p:cNvSpPr>
          <p:nvPr/>
        </p:nvSpPr>
        <p:spPr bwMode="auto">
          <a:xfrm>
            <a:off x="63500" y="-1571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7" descr="data:image/jpeg;base64,/9j/4AAQSkZJRgABAQAAAQABAAD/2wCEAAkGBhQSEBQUEhQVFRQVFRQUFRUVFBcYFRcVFRUWFRQUFRUYHCYeFxkjGRUUHy8gJCcpLCwsFR4xNTAqNSYrLCkBCQoKDgwOGg8PGiwkHyQsLCwpLCwsLCwvLCwsLCwsLCwsLCwsLCwpLCwsLCwqLCwsLCwsLCwsLC0sLCwpLCwsLP/AABEIANoA5wMBIgACEQEDEQH/xAAbAAACAgMBAAAAAAAAAAAAAAADBAECAAUGB//EADcQAAEDAwIEAwgBBAMAAwEAAAEAAhEDITESQQQFUWEicYEGEzKRobHB8EJS0eHxFCNigpKyFf/EABoBAAIDAQEAAAAAAAAAAAAAAAIDAQQFAAb/xAAoEQACAgICAgICAgIDAAAAAAAAAQIRAyEEEjFBIlETYRQyccEFoeH/2gAMAwEAAhEDEQA/APFQrAKFYBLZdijAFYBYArAIGx8YmAKwCwBXDUNj4xIhSGqwarhqFsfHHZTSs0IwYrCmg7D1hsX0KNKa90qmku7kvjsW0rNKP7tYKansL/CxctWaUc01Hu1PYF4WA0qC1H92oLFPYB4hfSoLUYtUFqKxLxgSFUtRi1VLUViZYwJaqkIxaqFqNMryxgYUFFLVQtRWIlEooVioKkWzAVihYpIGoVgFgCsAktmlFGBXAUAK4CBssRiYArgKQ1EaxLbLcMZVrURrVZrEdlJLci9jwtg2sRmUkzQ4Ilb7lfs+XQYhv9RsFUy54wVtmhDEo+TQs5e47KzuUu2E+S9D4bkFJgvLz8mpmrwzQIgCegH4WZL/AJKn8UT2g9Uebj2dqn+MeZARm+ytT/z8z+Au04vhokDMdMhIV+IcLEEeQ3RR5uSfiglCL9HNu9lX/wBTPn/hUd7KVdtLrTZ37ddTwr5u4Yt2HojOotAkCJva+ehXfzMqdEPHD6OJr+ztVguw+l/stdV4Qg3BHmvRmVoiYtm1r/f/AArPpMcP+xrH7A29EyPPnH+yAlggzzB1FUNJd1x3sq1x8Et+rf7rR8d7P1KfxN9dir2PmY5+GVZcO/BoDTVHMT76CC+krimVMnGaEixUc1MuYhuYmqRQniFnNVHNTDmoZCYmUp4wBCqUVzVQhMTKco0DWKSFKIVQ4ArALAFYBVmzZjEkBXaFgCI1qBstwgWa1GYxQxqc4ejJVecqNXBispToStvy/lBcbCd1seUcjLyLYuTsB3XUUuEDBpa20fEcn96LJ5PN66j5L3xhpGs4HlTGiSySIucegW0okRf/AOow3pbqprMmGyQSM4m+EKtQ6yS36gfuFkym57kDdh215kCeswPoOqgPOuBPwztpj0GcoTWAWtBub/CBuqV+KAGmxII0iJzsOhQqP0RX0HY06hENIBsHT5b28kq7AsXOkyPPdFNVwk4gXiBfsd1Rr2NAOCWzqcRBMYMokStAK9NwkeEzg7T0BAtlIUOJIy50SBpyBtOFumifFAcD8NxAHaM36qnE0iXzDWk2It4h5FMjkXhhKQpxDnB0iIM4iehtCJSrUyQBZ0RgR2n1U1OCIaJgCD5xNjHVL8BwjT3h032jr0z9FPxcSdUN0uYNAlxvOWiPnCYq0Q7cQ63QEeRSXC8E3UCHFuSDb5R0TgsADMRtn5HtlLkkn8QH50aHmXswCCWZnG3p/Zcrx3AFjiCLr0sVwbC9txmcZWu5tyYVM5Iseh6HsrnH5koOp+Cb7akeavpID6a3nMOVupuIIwtbUpLex5VJWinm430IOYhOanX00B7FZjIyMuGhRzUNzUy5qE5qcmZuTGAIUqxasR2VXEbAV2hVaERoVds2oRLNCMxqq1qYpMSZM0cOOy9Kmuh5JyovcB9eyS5ZwJcRAkrv+U8vFJkW1HPWdgsjmcnoqXk09Y4huFoNphobaOhEnzTHE0oEm4BEADaN/qUvVfHaDeN91juJIbEXIF5ySbfdYe35EtNuwdV3hJuZMAmZtbzgIYlrjcxF2xJnE9kX/jiJeZcDNj1Hwz13QZaIcZwBM2v0/d1I1UZWoybDxbuwIO3mguZeTmcm2xgBM1KpDNNpNwCRm+481V4cW7AjTFp+cW9USZKdCtUuEgG0DYZEJcOOCZJM+Ilw+XyWz4imZI07QNLt4vHZItpXIAIcNjY3ye6ZGWgk0xn+kENkgeICBfaPRZVEVI1Gx/8AiQegO/ZV4Wj4hIuyYx/tVrNg2EXMTtfA+iHV0R7CGlqFtQg3mLzvMqKnBGYbmRFhB9UOg7e4IyD2zvg9OyM2uQWjUQ1xII2aNj5Ltp6OdrwY2QHWJtIjE+Y6wpp1A46ZxB/9T32iPuj8VU+E6muPVmDtjfCAGgi5bqNgCDYk2PkhBTtWXrENbJsAS0iJGNp3UsrXEXacRfzyqvZLg44FrRBP7uruoyW7XtBgSI+SHR3+RfmPLG1WwRDr6T+CuH5rwOgm0QvRazLwZB6gd+61vOOUNrCSfEJva/cq1xeT+N1LwTCXpnmlRiXexbrmXLzTcQQtZUYvR45qStFXPh9iTmoLgmntQHhWosxs2MXcFiu4KE5MzpQ2MNCK0KjQjMaq8mbGKISm1PcLRkpak1b7lXDKnmn1VmzghSs6H2d5ZpGsyYwJP7st/UqkAkWMf7/Cvw/C6KTGzFpPcnb7/JCp1zJAvMTMWJt+F5nLNzm2wXLu7BcQToJidIGMiTJJUUCQXOFxYBvWMHtunONaDTIFhJGRBvP72C0Ta5Y8XsDufpZdGNqkFD5RZsiDNwBvBj1n92QKjQ4lrhAyADJgYFk03U5rSWBuqbnpEg/ZU4bi7SNJ2Ntybx80CtEpv0RRpyDN4IgkDMCYKw0QSTqIiDEW9DiEwRMRE7Wze6FVqEOkSAesbC9lCbshOyKcuOmY3sOm3Uf5Q+IGkuaZLps4YvgJvh6bPeWcSQN9yfws49zmlrnGAcQLSbHAzCJEdvlQL3UkC3iAM7A+WZkJA0zqEiQJkAgTJtANwmeLAbHiJyYANwbZPVW4RjiPgBBm7p+4+6laVhp0rFKMEyBJHWZEYE7lBDj7wamaA7vJt0Gfkt0zgyXkaYLosfpBSnM+BcYwHNsCckDoUUZq9nLIm6BUKzQ3Ti8icw3oqmk4Q6ZJvO1t7o7OXgAOeDJyes7ttt+U09jQ1jSAXRGoO8J2HrZQ9eCHNJ6NYKT29CDftv8A3TjarTBcIPhFjb1myAyiXGJIIPhGxH8h+9E0/gyBY5MHse6iTsmTXsYNOSSMg2E2NsD0WQ3VERMWPe0z6JfhjDiCcG2xB6dINlsabWmAMZv+PWEFeivN9TjvaTl8OLSLHB6LieIpQSF67zjg2VGgGZbESvO+f8BoqO85+a2OFmX9CxCX5IbObqMS72p6q1LPatuDMzkYxRwWK7mqU9MypQ2EYEemEFgTNMJEmauCI5wlKSux9m+Dl4P9I1HyAXL8ubdegezFEaXE9gD9f7LH5s3VGrN9YG6bTB0nAznJJ6eY+yVq8tJLyTgE53HTsFsKgECRsYdtYS63qEB1WbkAE+GTaw3AWQ0kZ8Jy8oT4WoBLHtm8k39Cl+I5UwmWmROTiVj6wNRxBgwITjXNGkPMjILRbaR9RdDb9Fl3F2hNnDFjjADoEwcwbdPNBaYdBeDe4EAAm4+6cc4zcfyMXvifv9kCtw5aNekOhwItYk5Ehcneg1L7LM4otb8WouIAH4TTqDCGnWC4l0jZtvr/ALSVKu4gPaAHAgQL4m8eRHyVqfEeFztURYmNznbzXVRDi/Wg/A0HFwuGxg3gwJN4VeOqAlwBENM6R95WP48MhrJMt0yLgk7mUpxThAp02mTBfibC4/OVKRCTcrZNbihUc0CAIAHQxGeq63lNBtVrQIGkeEyes2XF8opeMWnUHWJiI/cLoODrvpvaymJJwBm3l806ElCatWhPLh2j1i6aOx4zkzDTY7TBbEx3suV9oeXvpvwSPK8dV0vLuMLmxUd8YIGmTBsQY6yi8z4R7qTv+zUWDMQe7SRutnkYMfIx9oLdfr1/4YHHzzwZEpuzzekXPhpO5gk47O2IusFYgxGp2vS6QCIHQ+f4RuM4QQ4T4g5swZ8J+/8AhLU/C5zXSNXSYtGRCwT1CaltBvfGBOfHI2iZBA2Kb4d2lniBN2jM2PX6W7JRsVNV/C0ZNp7+d1jmn4cxEycQJP4Q+AXFPQ5VpWd4e/TVIlC4SqQ4AfDgA9bq9LiQQIJ3DbX+HcdIRK4I0lkTImIi4ifyhFePix19LW2LT16dv3ouF9peB3Obj5YXZcFVlxDhcXkDG09xdab2l4HxOOxuLdlaxSqSmdx31m4HmnEU4JSlRq2/MqEErWPavRY5WrG54WJPCxFcxYrKZkSx7KsTNJLsTNNBMt8dbN1yht16JycBtCY/l8pESvPOUnHmu/5fUii0dSYuY7LA5zpl/MrjQ6zi3EkCwFhOwPntlVrtOqTHw4OCQBeNgqv4oES43m/eLR+9UGvYat7iSLE4I+x+SzLK8Y7+gbCASYubyRaSZgekKOILhTkiTMRN+whWp8SDaCCGkETnVk/Qq9QNMNH8QCXHMjAHbCn3sb4YE8Zr1ATIloNwROc46IJrua5sQRIBaf4wP0olN5LDoB1F0PJNzBzf0UkBjtToJP8AI/SyLSYSpaMYwNDdIMgmTsTkW38lQMcDrnXqIJGkmLdMZH0ROaEltmluDAkAye9vULKFeHEAaSYFpIE4zk2hd6s5W1ZUgAuN+gEDJzboqcE3RUmN4zv3Vm8LALrEExG/9U5R65JHh0ifU+Xf/Ci60dfo2J4EsALQ3UbETgm5vsqNqtYfeADwHLYzH1Qdbw4h/wALmkEnbwza5O61bqIDok7ObA3PdFq9CIY3L+zO59m+atNOodUOJDh1vkjstY7m9Vz3m+mxfJsRgE91qKVINY0ydUnU3o0yJOytVeAfDDogXdnuALp0+TNxjC/H7K8eLBTlJK7/AOgVfjBeAQSTebC8gAoT+I8QGoONtoItcHr0R61a+lukQHHw7GZABVeJaBJdfAi1jHX1VbRdjX0W4ejqLgSGkw6CLDpb9sjcQR7wReR4rbERPnBQDxBe/TotBvhxgTk4AUPpQ9tiJJgNjbFxY5Ug1vf0X4LgQRqmDPhF4iDHlhMNAAOmHGYLTIvtH1+Sw1tNIyGySPMDrCX99pnfUR6BvfeZKgH5TbNhJc8EdInvbw/UhKc7ZLext8lejxQ2sQD1mSZA7qvMnywYIMm3kJH0RXoXCLWRHCcx4bK56vTgrsuYUB0XL8xpQVt8XJao0WrRqagWK1QLFqJmVOOxemmqSVYmqS6ZHGNvy9egcnbqoNBw0/OV57y98Fd37PcQXUnNA3g+oCwuetGll/qO1IHhAJvvHQf5WVKw+EuzLr2yRjui13SbDe8xIIsR9FWlhzdM2EHpJm8/jqsr2IvViDH+KSIcCJMZBO30+qKHTUIA8Mi24zYz3KaPLyBFr+E3Bh0khDqtFNjjI1agLbHp26o/IXeL8CrqMTdxEyQdhMXCyvV8GxO3WM3V61TUIBOu2RkyTnyhP8JyovZrbEtIGk51ReB0spSbJlNRVyE315Z4hIBF52NsboNHh3APJaNOCJwQOndOcZyx/hLm4hgt0vf92SlSuQ/+RItMQHTsQey79HRaa+IflbWugx8IM4FotJ6ycob6uJaJAJhpJiPhM+qtTa7S4ua6JcGiIi8yThRwlOpqs22QXbh1hM9VFEatuxynUdpgthomRquQQCbnyGEuziWlwlgAIO0wJFvNEdxwbUEtLg218XFxOJk57JerWa2lA8Mkz64z9woBjH9eSeI4h3vDJB0w0GLkbev9ljnCQ0WJbIsLHre/12RKwBLWjUbAESLOHfzVOKohjTeXA5EHHQrg1WkBocPcSZkwTa02EdYOyYdA0udqJaYEW1H/AHCtQ8MiQ2W6iciY6+e3dK1ap1NcYLWkGwsSb9Vy2zv7MtwvHRLnTqOqwmRN4M4mSi8g473nEs1tDWyckkSPsUGrxrHE+EEnDRIi2Z3W49n/AGYNUh4AzObAxZPxQcpJRjb9Cs0oQxuU9aNtV5TSDC4tc55aXdWZgOEfbuuZ43hby215aATBBH3XZcw5SKYhryC1txNjI2HnK5auJfaSGjfEjaPRM5cPxtKkilwsrlb7WDDBoMCbkl0QTOFL6f8A1NPXUpPCkiZkAYkbwtyaDf8Ai0xpBIaXfMk/ZVoY3NS/S/2WcmVQr3v/AEcLzAxK5bmYXYc6IErh+YVpctLhb2aCerNdUWKHuWLaRQm1YqwpqkUkxyZpuTJoq8eZt+BI3Xb+ytYAubsQB9O68+4epC6nkPH6HA+SyOZjbjo12u8DualNsxMB2Y8rgd0FnDuGotNpBLuogyfmhV3XaNnAERsVPvRe9oJ6xb9+aw7Kii0jOI4sYOGiTaJJubx6CVpzUcQXEEB0QQMHcxsmeJpGD4v6YOZbAz9PmqcG1wkTkGJ6DII2tCYmqssQiorQzwJLS06b7O3IH5Xovs9WoilfSHGCQYDujTG5yvMW8fpm1rQD07Iw9o3F0skENgnNhCs8XNLBk79bKfM4j5K63R6dXp0XmHNaGgkm8HG423+S879o6oNVzWNgDVbMXtcXVuI5oXCZ04JDjM2k3/C1nEcUSajnAAjETeRaw/bo+Ryfz+IpC+Fw5YHbdhGVi0hmoOtqkmR/VDQfqUZ/HE5JGr+NrNjwntdK0KILWEi7b52mfQoLmsmWt8JJkkz4sgCOpVSkzR6qza6HOGlo2DnF2JaJiFFTl4cdRIMQNP8A6Exjp+UPhqxLNUEZafFa5xG6Zp02lzWlwDSTDo72A65S/GhTuIqKehpdJ1yB88ADoCr0+Lc1j2ENl5F8mQc9W5Vq7WB4AzEROROYGLJV7PFJHhBMkxPaOy5PYaSktjLwQ5rbRgnfUOue6oKEfx8M36EDyQqfGEkiC4QSSAL9NsQhjiC1rS2zbgzIF8mF3Vk0wjK7GkRvFs7ZXScj51oa5odp1Xx0Gx2/yuZdU1NBa8OIdfrb8f2TX/8ASgTYyGh1sYBvOSmQlLHJSj5E58Kyx6tG+43mbrFpkYMGT+3CWqUw6XSDJsPS3qkaFYSTcCYvFouLjeUZ1aTAxny6+v8AhDPI57kV1h6aiHojwAbuGkkWyf7Qs5lzsMBA+ENDR6RKGA5p1bMGojaYgD96LlOb8x2G8o8fZ/FDMeFZJW9geacU18w4etlyXHZyjcdxBla2o9bnGw9EXMklFUDqOWID3LFoqJjzy7AscmKbko1yMxyZJFTDOh6m9bLhuIgZWnpuTVN6qZIWbmDJaPTuU8Z73h2ExLRHnt/dMcQ8tgxkRHp/b7rjfZ3mJY4XOnBHbr5hdk9pLQc5jyiR+F5rkYvx5P0Ncer/AECDtoyBIHbuewj0QOIY4kuGRJnrHUeScqag7YZg7i3ZK1ZMExqmSSfTbYpMWShWq5z2TA8LsWn5/hIPrQ8QIzr6Geney2FfhxrJZN3CwvcZkfMKxptcMXN3TEACcAd1ZjJJBplOFeHtP8om2DB6HqEe+nxFosDBB1WgW+9+qWpcLJsBIHlqAN/VOilqcALwMSDYRneUuVXohgXNJJcGghwhwH+P2ynRBEn+VhEWyEIsYHANLmzOoTvNhGwQuKoVNXxg7xgx1MqUr1ZxsZDcxbxReT3KBV4oubLTh0gEYJO3ZDp0wSQS+dMbXEXExMI9GqLNEQciBNrTKCqOoX4UhtQuJOqCRIF5Ow6ymmcP7zVONzJ9AP8A1myNSotEjwxJIdmDhomMpf3YlrdRkS6NjfP3XOV7Bu/AanQaHfygN747KC0PbYQQ4QCMz2RCNIiCYJAv18lQE6ibAYtbsfPdLv2R5C16Gs+ERd0kMMjyWe8DTBjxQ0GBGMwqisRudM567x2AS/EMa7wgz8JM2uBGBtupW/JCT8DTDDSAbSAJ3I/GUXhjcE7gwP8AHmluGYJGoeYm95hM1azWA1MFoMXGdo/dkPukDP6I55xzWN93i0u89vlK4XmfFCUbmfNiXEkySVoOJ4jUtnjcdp2xuOCxxopxNaUlUciVCl3la8I0UuRksG8qFVxWKwkZMpbANKK1yXBRAUxop45jTHJmm9IscjsekSiamHLRteE4nSV3Xs5zb3jRTcRYeGd94nr0XnFN62fA8bpOYWbyuOskTZhJZI0ekVjAuTF/Q/sJXiasghpBI0/eTH0MJflfNm1maXnxR8wPym3OOkSD3tBPT8rA6ODqXklKvJFLdpB+Kc3IMz8jcJM0Sw+G84cCesnOE6xwFrk6jBvAaeo+aE8eO8ybasgEdCDvCKLpkoDpeA1wkSZMEXb185Vmw1w92LkbzjE4/ZVuKPTUQMmDEYv9FHCMDWHU+TcAdux/cIvVklG8AWElwZcXBN/Se/dTUrTiDEfFf1jcLKwLobOmxuIvP3CE2gS4WGkWnrbcBT53In/I3QDdLXE/9m4Ajy9MIdTiW6rkWMX6d4PVCdVluBA6GDbaMwoqUXEY84GZ3j9wo6q7Z1F3kiodQhpuB1v/APlUdUcHSRhwaIG2SPmQodTeb3mwxEeaL/x86iATMWkjF52U6Rxd41QMAY7nt5IrDkkwLZ6jpCC1gaWt1gFsG8nub2t/ZQ5pPRxkHsM3jqgoga4GoLl7S6xi+TKHSbYjTkmfKZufVDoGIbeM9z1PYJs1dTiRjvGIj0Qy0C1TI1WvEt3HkuW57zmTDSdI+p6prnnO7FjCI3IGT27LkeIqyVo8PjX85BL4q2RXrSUu56hz0JzltRjRTy5iznITyoLkNzk5IoZMllXKVRxWJqRQlLYsCrtcggq4Ka0Z8Jh2uRWuSzXIjXJbRdx5BtlRMU6iRa5FY9JlE08Oejb8LxhaQRsu25Hzn3zS10amwQdyO685ZUTVDiS0yDBWdyeKsq/Zqwyqa2elXJIixNr47W8ld1OdUxFwetxYSuS5b7UuafH4habCV0FHmzKo8BknLcEfvVYuXj5Mb2tfY2g4bqEFxsQYPeBMqDT8Q05E2tPcGLRdUD9LjAdi8KrOIYLlrgZMwbi0GOyCn6OLGhpDnEkWxaSfxIQ6eIcCBtkGdgLIhrCLhxn+oTI6yRYypqO8BkRrgjMjqp37JKVG6TEmDs4ZG8ER8kxTpCDkEQfFmDgA7BJV+KcL7THTG6K/jW6QAbuzEi+4LlzjJo7ZLmX1CBHQmN4zb/SvS2k6iB4hNu0FLcVVGC/wtDZF7neyg1HZHpIyOwwAi6to4c06iCZiMSBfe6x9IO1GXd5N+piyHw3DPfJfFt++6zj+bspjTOqNhEepQU26jsj3SCNptaAS6BknPkCStFznnli1thv1PZJ8z56X5OMAYHotHW4mcrR4/Ed9pk6W2ZXrylXvWPeguctiMSjmzGOchErHOVCU5IzZ5DHFUJWEqhKYkVJzIJWKpKxHRVchYFXBQgrAppQUqDNcrhyACrgoWixCYwHK7XpcOVw5LcS3DKMtqIraqTDlcPS3EuQztDrayPS4wjBI8itaHq4elvGi5DlNHS8H7UVGwHQ4DrmOkracL7UUyIcC289QOsdFxIqK7aypz4WOXotw5f2ehUOc0yTFRuIE/SxRKPFEu1AgnsQZkb3Xnbayu3iiMGFXf/Hr0xq5MGelN4qzsSRBK19ct/kWfNoH3XC/8o9VX36iPAr2T/Igjuhzei2ZcL2gYjOUhxXtYP4tJPV3byXJGsqmonR4ME7excuWvRuuN9oqlTJgD+LbD5bpN3Gk7rXF6j3itRwRiqSE/wAxjrqyE6ol/eKDUTFAXLk9gjnobnKpcqFyYolOeUklUJWFyoSmJFWUySVQlYSqkokitKRBKxVJWI6K7kAUqApCYVCQVcFDV2BCMiywcrhyErqGNjJhQ5WDkMKwQNFiMmEDlYOQgrBA0PjJhA5W1oYUhRQ5SYQOUh6GsCig1NhNajUqLFFE92XLlGpVUKaIc2W1KNShQVNC3Jk6lGtVUKaAc2W1KC5VKgqaFuTJ1KpcsKqUVCpSMJVSVKo5EkIkzCVigKUQs//Z"/>
          <p:cNvSpPr>
            <a:spLocks noChangeAspect="1" noChangeArrowheads="1"/>
          </p:cNvSpPr>
          <p:nvPr/>
        </p:nvSpPr>
        <p:spPr bwMode="auto">
          <a:xfrm>
            <a:off x="215900" y="-47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3" name="Picture 9" descr="http://img03.blogcu.com/v2/images/orj/b/i/l/bilgihazine/bilgihazine_13282506689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1" y="4365104"/>
            <a:ext cx="1772196" cy="167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mg03.blogcu.com/v2/images/orj/s/i/n/sinifogretmenininbahcesi/sinifogretmenininbahcesi_133094621493.pn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4377960"/>
            <a:ext cx="2211529" cy="165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Düz Bağlayıcı 6"/>
          <p:cNvCxnSpPr>
            <a:stCxn id="1027" idx="2"/>
          </p:cNvCxnSpPr>
          <p:nvPr/>
        </p:nvCxnSpPr>
        <p:spPr>
          <a:xfrm flipH="1">
            <a:off x="4447888" y="4267200"/>
            <a:ext cx="1" cy="2590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9" name="Picture 15" descr="http://www.cicicee.com/images/UserFiles/Image/yapay-isik-09-ampul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420" y="4367985"/>
            <a:ext cx="2224828" cy="1668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://www.buyutec.net/images/haberler/dogal-ve-yapay-isik-kaynaklari.jpg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555" y="4293096"/>
            <a:ext cx="206692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331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98" y="701407"/>
            <a:ext cx="2689266" cy="61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03648" y="116632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FF00"/>
                </a:solidFill>
              </a:rPr>
              <a:t>DOĞAL  IŞIK KAYNAKLARI</a:t>
            </a:r>
            <a:endParaRPr lang="tr-TR" sz="3200" b="1" dirty="0">
              <a:solidFill>
                <a:srgbClr val="FFFF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53234"/>
            <a:ext cx="79208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12976"/>
            <a:ext cx="936104" cy="98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://grafikeriz.net/Grafiker/wp-content/uploads/2011/04/güneş-1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399" y="751651"/>
            <a:ext cx="1093173" cy="1093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fwmail.net/img/i/2009/07/atesbocegi_th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10" y="4509120"/>
            <a:ext cx="1428750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scs03.resimyukle.com/files/view/ryu.pho.img/810/33/fener-baligi_3.jpg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1"/>
          <a:stretch/>
        </p:blipFill>
        <p:spPr bwMode="auto">
          <a:xfrm>
            <a:off x="4707156" y="5746766"/>
            <a:ext cx="1088980" cy="99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61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2178"/>
            <a:ext cx="3390106" cy="5962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403648" y="116632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FF00"/>
                </a:solidFill>
              </a:rPr>
              <a:t>YAPAY  IŞIK KAYNAKLARI</a:t>
            </a:r>
            <a:endParaRPr lang="tr-TR" sz="3200" b="1" dirty="0">
              <a:solidFill>
                <a:srgbClr val="FFFF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423505" y="702760"/>
            <a:ext cx="724728" cy="1127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www.aykiridogrular.com/images_up/floresan_lamba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t="26191" r="7798" b="36960"/>
          <a:stretch/>
        </p:blipFill>
        <p:spPr bwMode="auto">
          <a:xfrm>
            <a:off x="4716016" y="1988840"/>
            <a:ext cx="2216727" cy="831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elektroteknikmedikal.com/admin/urunresim/22_8V_40W_G6_35_Kapsul_Halojen_Ampul_Lamba.jpg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6" t="6048" r="24254" b="2767"/>
          <a:stretch/>
        </p:blipFill>
        <p:spPr bwMode="auto">
          <a:xfrm rot="5400000">
            <a:off x="5261846" y="2884384"/>
            <a:ext cx="1226127" cy="217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varbak.com/galeri/meşale-b918.jp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4" r="14093" b="29193"/>
          <a:stretch/>
        </p:blipFill>
        <p:spPr bwMode="auto">
          <a:xfrm>
            <a:off x="4789238" y="4941168"/>
            <a:ext cx="954415" cy="157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bilgiler.co/wp-content/uploads/2012/06/Ateş-oksijenle-yanar-ancak-neden-mum-üfleyince-söner.jpg">
            <a:hlinkClick r:id="rId10"/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2" t="7082" r="24479"/>
          <a:stretch/>
        </p:blipFill>
        <p:spPr bwMode="auto">
          <a:xfrm>
            <a:off x="6385571" y="4941168"/>
            <a:ext cx="1094343" cy="1642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384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403648" y="116632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FF00"/>
                </a:solidFill>
              </a:rPr>
              <a:t>YAPAY  IŞIK KAYNAKLARI</a:t>
            </a:r>
            <a:endParaRPr lang="tr-TR" sz="3200" b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64704"/>
            <a:ext cx="3606130" cy="5915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5362554"/>
            <a:ext cx="670598" cy="1306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2.bp.blogspot.com/-_UdwIV5RklE/T4RMbraq-rI/AAAAAAAAACM/vYIOPivjLLs/s1600/el+feneri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97" r="20180" b="10028"/>
          <a:stretch/>
        </p:blipFill>
        <p:spPr bwMode="auto">
          <a:xfrm>
            <a:off x="5466856" y="836712"/>
            <a:ext cx="977352" cy="83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pilfener.com/content_files/prd_images/lx-150ETipiIsildak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571" y="1844824"/>
            <a:ext cx="723922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ilkimoz.com.tr/files/photo-10022012145537.jpg">
            <a:hlinkClick r:id="rId8"/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72" t="5668" r="37569" b="36999"/>
          <a:stretch/>
        </p:blipFill>
        <p:spPr bwMode="auto">
          <a:xfrm>
            <a:off x="5436096" y="3135041"/>
            <a:ext cx="1143894" cy="117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gecemlighting.com/admin/resimler/urun_foto/gl_foto_04b6fc3829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409410"/>
            <a:ext cx="798626" cy="81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980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187624" y="1988840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</a:rPr>
              <a:t>TEŞEKKÜRLER</a:t>
            </a:r>
            <a:endParaRPr lang="tr-TR" sz="54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140968"/>
            <a:ext cx="20288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61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74</TotalTime>
  <Words>25</Words>
  <Application>Microsoft Office PowerPoint</Application>
  <PresentationFormat>Ekran Gösterisi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UseR</dc:creator>
  <cp:lastModifiedBy>UseR</cp:lastModifiedBy>
  <cp:revision>12</cp:revision>
  <dcterms:created xsi:type="dcterms:W3CDTF">2013-02-17T17:17:54Z</dcterms:created>
  <dcterms:modified xsi:type="dcterms:W3CDTF">2013-02-17T21:28:36Z</dcterms:modified>
</cp:coreProperties>
</file>